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7"/>
  </p:notesMasterIdLst>
  <p:sldIdLst>
    <p:sldId id="256" r:id="rId2"/>
    <p:sldId id="262" r:id="rId3"/>
    <p:sldId id="281" r:id="rId4"/>
    <p:sldId id="282" r:id="rId5"/>
    <p:sldId id="28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CC66"/>
    <a:srgbClr val="00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908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633E-7485-4226-8FE9-7F940ED35268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4BBFB-11F7-4BD9-BAF6-048A61E582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8118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9088-9F86-45E7-82F3-AEE4595356F4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54B56BC-6542-4DB1-BA07-2A478CD346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9088-9F86-45E7-82F3-AEE4595356F4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56BC-6542-4DB1-BA07-2A478CD346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54B56BC-6542-4DB1-BA07-2A478CD346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9088-9F86-45E7-82F3-AEE4595356F4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9088-9F86-45E7-82F3-AEE4595356F4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54B56BC-6542-4DB1-BA07-2A478CD346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9088-9F86-45E7-82F3-AEE4595356F4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54B56BC-6542-4DB1-BA07-2A478CD346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2939088-9F86-45E7-82F3-AEE4595356F4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56BC-6542-4DB1-BA07-2A478CD346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9088-9F86-45E7-82F3-AEE4595356F4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54B56BC-6542-4DB1-BA07-2A478CD346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9088-9F86-45E7-82F3-AEE4595356F4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54B56BC-6542-4DB1-BA07-2A478CD346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9088-9F86-45E7-82F3-AEE4595356F4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54B56BC-6542-4DB1-BA07-2A478CD346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54B56BC-6542-4DB1-BA07-2A478CD346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9088-9F86-45E7-82F3-AEE4595356F4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54B56BC-6542-4DB1-BA07-2A478CD346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2939088-9F86-45E7-82F3-AEE4595356F4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2939088-9F86-45E7-82F3-AEE4595356F4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54B56BC-6542-4DB1-BA07-2A478CD346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2643182"/>
            <a:ext cx="6400800" cy="2000264"/>
          </a:xfrm>
        </p:spPr>
        <p:txBody>
          <a:bodyPr>
            <a:normAutofit/>
          </a:bodyPr>
          <a:lstStyle/>
          <a:p>
            <a:r>
              <a:rPr lang="kk-KZ" sz="2800" i="1" dirty="0" smtClean="0">
                <a:solidFill>
                  <a:srgbClr val="FF0000"/>
                </a:solidFill>
              </a:rPr>
              <a:t>“Жақсы көңіл – күй </a:t>
            </a:r>
          </a:p>
          <a:p>
            <a:r>
              <a:rPr lang="kk-KZ" sz="2800" i="1" dirty="0" smtClean="0">
                <a:solidFill>
                  <a:srgbClr val="FF0000"/>
                </a:solidFill>
              </a:rPr>
              <a:t> - жанға қуат”</a:t>
            </a:r>
          </a:p>
          <a:p>
            <a:r>
              <a:rPr lang="kk-KZ" sz="1400" i="1" dirty="0" smtClean="0">
                <a:solidFill>
                  <a:srgbClr val="002060"/>
                </a:solidFill>
              </a:rPr>
              <a:t>Психологиялық тренинг</a:t>
            </a:r>
            <a:endParaRPr lang="ru-RU" sz="1200" i="1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02521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облысыны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ң білім беру басқармасы</a:t>
            </a:r>
            <a:b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Ақсу қаласы білім беру бөлімінің </a:t>
            </a:r>
            <a:b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“Үштерек ауылының орта мектебі”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5072066" y="4500570"/>
            <a:ext cx="3971940" cy="5715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kk-KZ" sz="1400" u="none" strike="noStrike" kern="1200" cap="all" spc="25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Yu Gothic Medium" pitchFamily="34" charset="-128"/>
                <a:cs typeface="Times New Roman" pitchFamily="18" charset="0"/>
              </a:rPr>
              <a:t>Мектеп психологі:</a:t>
            </a:r>
          </a:p>
          <a:p>
            <a:pPr lvl="0" algn="ctr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kk-KZ" sz="1400" cap="all" spc="250" dirty="0" smtClean="0">
                <a:solidFill>
                  <a:srgbClr val="002060"/>
                </a:solidFill>
                <a:latin typeface="Times New Roman" pitchFamily="18" charset="0"/>
                <a:ea typeface="Yu Gothic Medium" pitchFamily="34" charset="-128"/>
                <a:cs typeface="Times New Roman" pitchFamily="18" charset="0"/>
              </a:rPr>
              <a:t>А.К. Касимова</a:t>
            </a:r>
            <a:endParaRPr kumimoji="0" lang="ru-RU" sz="800" u="none" strike="noStrike" kern="1200" cap="all" spc="25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Yu Gothic Medium" pitchFamily="34" charset="-128"/>
              <a:ea typeface="Yu Gothic Medium" pitchFamily="34" charset="-128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71670" y="6429396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kk-KZ" sz="1000" cap="all" spc="250" dirty="0" smtClean="0">
                <a:solidFill>
                  <a:srgbClr val="002060"/>
                </a:solidFill>
                <a:latin typeface="Times New Roman" pitchFamily="18" charset="0"/>
                <a:ea typeface="Yu Gothic Medium" pitchFamily="34" charset="-128"/>
                <a:cs typeface="Times New Roman" pitchFamily="18" charset="0"/>
              </a:rPr>
              <a:t>15.05.2024ж</a:t>
            </a:r>
            <a:endParaRPr lang="ru-RU" sz="1000" cap="all" spc="250" dirty="0">
              <a:solidFill>
                <a:srgbClr val="002060"/>
              </a:solidFill>
              <a:latin typeface="Yu Gothic Medium" pitchFamily="34" charset="-128"/>
              <a:ea typeface="Yu Gothic Medium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1669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571480"/>
            <a:ext cx="7772400" cy="1470025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Мақсаты: Өзара қарым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қатынас қабілеттерін дамыту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жақсы көңіл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күй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жағымды психологиялық ахуал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орнату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бой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сергіту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қатысушылар арасында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тығыз қарым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қатынас орнату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subTitle" idx="1"/>
          </p:nvPr>
        </p:nvSpPr>
        <p:spPr>
          <a:xfrm>
            <a:off x="428596" y="2571744"/>
            <a:ext cx="6400800" cy="1752600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just"/>
            <a:r>
              <a:rPr lang="ru-RU" sz="18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Барысы</a:t>
            </a:r>
            <a:r>
              <a:rPr lang="ru-RU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8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Сәлеметсіздер ме</a:t>
            </a:r>
            <a:r>
              <a:rPr lang="ru-RU" sz="18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құметті  ұстаздар, әріптестер және семинарға келген</a:t>
            </a:r>
            <a:r>
              <a:rPr lang="ru-RU" sz="18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қонақтар.</a:t>
            </a:r>
            <a:r>
              <a:rPr lang="ru-RU" sz="18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b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бүгінгі біздің  </a:t>
            </a:r>
            <a:r>
              <a:rPr lang="ru-RU" sz="1800" b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республикалық семинарға қош келдіңіздер!</a:t>
            </a:r>
            <a:r>
              <a:rPr lang="ru-RU" sz="18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b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357422" y="4572008"/>
            <a:ext cx="6400800" cy="175260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kk-KZ" sz="1400" i="1" cap="all" spc="25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Ұстаздар қауымына артылған жүк және ұстаздар қауымы таңдаған жол – өте ауыр. Міне осыған қарамастан оқытушыларымызалдына келген білім алушыларымызға білім беріп қана қоймай, тәрбиесімен де қатар айналысуымызмойнымызға артылған жүк болып сесептеледі</a:t>
            </a:r>
            <a:r>
              <a:rPr lang="kk-KZ" b="1" i="1" cap="all" spc="25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kern="1200" cap="all" spc="25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4098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428604"/>
            <a:ext cx="7772400" cy="1285884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Сергіту сәті:</a:t>
            </a:r>
            <a:b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“ШАПАЛАҚ” ойыны 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subTitle" idx="1"/>
          </p:nvPr>
        </p:nvSpPr>
        <p:spPr>
          <a:xfrm>
            <a:off x="428596" y="2571744"/>
            <a:ext cx="8286808" cy="1752600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l"/>
            <a:r>
              <a:rPr lang="ru-RU" sz="18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Сәлемдесу бөлімі: </a:t>
            </a:r>
            <a:r>
              <a:rPr lang="ru-RU" sz="1400" dirty="0" err="1" smtClean="0"/>
              <a:t/>
            </a:r>
            <a:br>
              <a:rPr lang="ru-RU" sz="1400" dirty="0" err="1" smtClean="0"/>
            </a:br>
            <a:r>
              <a:rPr lang="ru-RU" sz="14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400" b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Кел</a:t>
            </a:r>
            <a:r>
              <a:rPr lang="ru-RU" sz="14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танысайық» ойыны</a:t>
            </a:r>
            <a:r>
              <a:rPr lang="ru-RU" sz="14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Жүргізуші алақанын соғады, қатысушылар бір</a:t>
            </a:r>
            <a:r>
              <a:rPr lang="ru-RU" sz="14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400" b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бірінің қолын қысады.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Жүргізуші қоңырау соғады, қатысушылар бір</a:t>
            </a:r>
            <a:r>
              <a:rPr lang="ru-RU" sz="14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400" b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бірінің арқаларын сипайды</a:t>
            </a:r>
            <a:r>
              <a:rPr lang="ru-RU" sz="14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Жүргізушілер сылдырмақты сылдырлатады</a:t>
            </a:r>
            <a:r>
              <a:rPr lang="ru-RU" sz="14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қатысушылар мұрындарымен амандасады</a:t>
            </a:r>
            <a:r>
              <a:rPr lang="ru-RU" sz="14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b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428860" y="4500570"/>
            <a:ext cx="6572296" cy="1895476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kk-KZ" sz="1600" b="1" i="1" cap="all" spc="25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“Көңілді шеңбер” жаттығуы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kk-KZ" sz="1050" b="1" i="1" u="none" strike="noStrike" kern="1200" cap="all" spc="25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Мақсаты: ұжымдастардың</a:t>
            </a:r>
            <a:r>
              <a:rPr kumimoji="0" lang="kk-KZ" sz="1050" b="1" i="1" u="none" strike="noStrike" kern="1200" cap="all" spc="25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эмоционалды көңіл – күйін көтеру</a:t>
            </a:r>
            <a:r>
              <a:rPr lang="ru-RU" sz="1000" b="1" cap="all" spc="25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ru-RU" sz="1000" b="1" cap="all" spc="25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kk-KZ" sz="1000" b="1" i="1" u="none" strike="noStrike" kern="1200" cap="all" spc="25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Барысы:қатысушылар шеңбер бойына тұрады. Оңға бір қадам бұрылып, алдыңғы адамның иығынан ұстайды да шеңбер бойымен жүреді. Жүріп келе жатып, жүргізуші бұйрығымен сол адамның иығына массаж жасайды.(1рет) 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kk-KZ" sz="1000" b="1" i="1" u="none" strike="noStrike" kern="1200" cap="all" spc="25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шеңбер бойымен алдыңғы адамның иығынан ұстап, шеңбер бойымен жүріп келе жатып бір отырады, бір тұрады (2 рет) </a:t>
            </a:r>
            <a:endParaRPr kumimoji="0" lang="kk-KZ" sz="1050" b="1" i="1" u="none" strike="noStrike" kern="1200" cap="all" spc="25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500042"/>
            <a:ext cx="1571636" cy="1424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512852">
            <a:off x="172465" y="4572705"/>
            <a:ext cx="2071670" cy="1439444"/>
          </a:xfrm>
          <a:prstGeom prst="ellipse">
            <a:avLst/>
          </a:prstGeom>
          <a:ln w="63500" cap="rnd">
            <a:solidFill>
              <a:srgbClr val="00B05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894098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7772400" cy="1285884"/>
          </a:xfrm>
        </p:spPr>
        <p:txBody>
          <a:bodyPr>
            <a:noAutofit/>
          </a:bodyPr>
          <a:lstStyle/>
          <a:p>
            <a:r>
              <a:rPr lang="kk-KZ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“Ұстаз” – құрметті сөз.  Ол  - адамдардың  өмірге көзқарасын, бір – біріне деген сый, құрмет сезімін қалыптастыратын, білім мен тәрбиенің, адамгершіліктің нұрын төгетін адам. Ұлағатты ұстаздан тәрбие алған адам жақсы қоғамдық қайраткер,  ұлы тұлға болып өседі, өмірін дұрыс бағытқа бейімдеп, көркейтеді. </a:t>
            </a:r>
            <a:endParaRPr lang="ru-RU" sz="1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subTitle" idx="1"/>
          </p:nvPr>
        </p:nvSpPr>
        <p:spPr>
          <a:xfrm>
            <a:off x="285720" y="2643182"/>
            <a:ext cx="8286808" cy="1752600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ru-RU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«</a:t>
            </a:r>
            <a:r>
              <a:rPr lang="ru-RU" sz="18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Сандар</a:t>
            </a:r>
            <a:r>
              <a:rPr lang="ru-RU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сөйлейді»</a:t>
            </a:r>
            <a:endParaRPr lang="ru-RU" sz="18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Нұсқаулық: қатысушылар шеңбер бойында әуен ырғағымен жақсы көңіл – күйде жүреді. Жүргізушінің көрсеткен  сандары бойынша бір топқа сол санның құрамында тұрады. 3 саны көрсетілсе қатысушылар үш – үштен тұра қалады. 5 саны көрсетілсе, қатысушылар бес – бестен тұрады. 2 саны көрсетілгенде, қатысушылар екі – екіден тұрады.   </a:t>
            </a:r>
            <a:endParaRPr lang="ru-RU" sz="12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b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428860" y="4500570"/>
            <a:ext cx="6572296" cy="1895476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kk-KZ" sz="1600" b="1" i="1" cap="all" spc="25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b="1" i="1" cap="all" spc="25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Қорытынды: Жақсы тәрбиелі тұлға қалыптастыруда бір – бірімізден тәжірибе алмасу арқасында нәтижеге қол жеткіземіз.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kk-KZ" sz="1400" b="1" i="1" u="none" strike="noStrike" kern="1200" cap="all" spc="25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  <a:r>
              <a:rPr kumimoji="0" lang="kk-KZ" sz="1400" b="1" i="1" u="none" strike="noStrike" kern="1200" cap="all" spc="25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Бала тәрбиесін біліммен ұштастыра отырып, үш жақты түсінушілікпен ортақ жұмыс жасалады. Берілген үш түрлі түсті тәтті сыйлықтар арқылы 3 кейске бөлінеміз. </a:t>
            </a:r>
            <a:endParaRPr kumimoji="0" lang="kk-KZ" sz="1000" b="1" i="1" u="none" strike="noStrike" kern="1200" cap="all" spc="25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559783">
            <a:off x="568944" y="4600500"/>
            <a:ext cx="1399389" cy="163477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894098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subTitle" idx="1"/>
          </p:nvPr>
        </p:nvSpPr>
        <p:spPr>
          <a:xfrm>
            <a:off x="214282" y="3214686"/>
            <a:ext cx="8286808" cy="1752600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kk-KZ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Назарларыңызға рахмет</a:t>
            </a:r>
            <a:endParaRPr lang="ru-RU" sz="18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b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40989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911</TotalTime>
  <Words>317</Words>
  <Application>Microsoft Office PowerPoint</Application>
  <PresentationFormat>Экран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Официальная</vt:lpstr>
      <vt:lpstr>Павлодар облысының білім беру басқармасы Ақсу қаласы білім беру бөлімінің  “Үштерек ауылының орта мектебі”</vt:lpstr>
      <vt:lpstr>Мақсаты: Өзара қарым – қатынас қабілеттерін дамыту, жақсы көңіл – күй мен жағымды психологиялық ахуал орнату, бой сергіту, қатысушылар арасында тығыз қарым – қатынас орнату. </vt:lpstr>
      <vt:lpstr>Сергіту сәті:  “ШАПАЛАҚ” ойыны </vt:lpstr>
      <vt:lpstr>“Ұстаз” – құрметті сөз.  Ол  - адамдардың  өмірге көзқарасын, бір – біріне деген сый, құрмет сезімін қалыптастыратын, білім мен тәрбиенің, адамгершіліктің нұрын төгетін адам. Ұлағатты ұстаздан тәрбие алған адам жақсы қоғамдық қайраткер,  ұлы тұлға болып өседі, өмірін дұрыс бағытқа бейімдеп, көркейтеді. </vt:lpstr>
      <vt:lpstr>Слайд 5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Пользователь</cp:lastModifiedBy>
  <cp:revision>33</cp:revision>
  <dcterms:created xsi:type="dcterms:W3CDTF">2015-11-21T14:21:32Z</dcterms:created>
  <dcterms:modified xsi:type="dcterms:W3CDTF">2024-05-15T12:00:47Z</dcterms:modified>
</cp:coreProperties>
</file>