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14356"/>
            <a:ext cx="864396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 жылының аяқталуы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сыныптан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сыныпқа көшіру емтихандары, </a:t>
            </a:r>
          </a:p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қорытынды аттестаттаулар және 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«Жазғы мектеп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тің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өтілуі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357562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Завершение 2023-2024 учебного года,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проведение переводных экзаменов,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итоговой аттестации и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“Летней школы”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81439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1.Летняя школа будет функционировать в периоды с 27 мая по 31 мая 2024 года и в период с 26 по 30 августа т.г. Посещение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занятий в Летней школе организуется для обучающихся 1-8, 10 классов по основным предметам начального, основного и общего среднего образования по предметам начального, основного и общего среднего образования при согласовании с родителями/ законными представителями на основе заявлений.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Летняя школа для обучающихся организуется на бесплатной основе.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3.С учетом климатических условий в начальных классах уроки будут проводиться по 30 минут, с 5 класса – по 40 минут. В день не более 5 уроков.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Расписание составляется с учетом сформированных классов для восполнения пробелов в знаниях обучающихся по учебным предметам, в том числе для слабоуспевающих.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Оценивание учебных достижений обучающихся летней школы не проводится.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Домашнее задание в условиях летней школы не задается.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0042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оқу жылы қорытындысы бойынша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Жалпы оқушы саны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1-11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сыныптар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-315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оқушы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Бастауыштар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1-4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сыныптар -108 оқушы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Орта буын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5-9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сыныптар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171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оқушы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Жоғары сыныптарда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- 36 о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қушы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Үздіктер- 37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Екпінділер-115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57232"/>
            <a:ext cx="77867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ағарту министрлігінің 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2023 жылғы 4 қазандағы №304 бұйрығы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“Орта білім беру ұйымдарында 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2023-2024 оқу жылының басталуы және аяқталуы мерзімдерін, сондай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ақ білім  алушыларды қорытынды аттестаттаудан өткізу мерзімдері айқындау туралы”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4296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9 сыныптарда қорытынды аттестаттаудың өткізу мерзімі: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9-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сынып оқушылар үшін қорытынды бітіру емтихандары-</a:t>
            </a:r>
          </a:p>
          <a:p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2024 жылғы 29 мамырдан бастап 10 маусым аралығында.</a:t>
            </a:r>
          </a:p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9-сынып оқушылар үшін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Қазақ тілі/орыс тілі бойынша эссе нысанында жазбаша емтихан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2024 жылғы 29 мамыр;</a:t>
            </a:r>
          </a:p>
          <a:p>
            <a:pPr marL="342900" indent="-342900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2. Математика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(алгебра) бойынша жазбаша емтихан (бақылау жұмысы)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 жылғы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оқытатын сыныптарда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және әдебиет және қазақ тілінде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оқытатын сыныптарда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және әдебиет  жазбаша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-2024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ғы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Таңдау пәні бойынша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(физика, химия, биология, география, геометрия,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Қазахстан тарих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дүниежүзі тарих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 –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84296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Итоговая аттестация для 9классов проводится в следующие сроки 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обучающихся 9 классов итоговые выпускные экзамены-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29 мая по 10 июня 2024 года.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учащихся 9 классов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1.Письменный экзамен в форме эссе по казахскому языку/русскому языку - 29 мая 2024 года;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Письменный экзамен (контрольная работа) по математике (алгебре) - 3 июня 2024 г.;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Казахский язык и литература в классах с русским языком обучения и письменный экзамен по русскому языку и литературе в классах с казахским языком обучения-6 июня 2024 года;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Письменный экзамен по выбору (физика, химия, биология, география, геометрия, История Казахстана, всемирная история) - 10 июня 2024 года;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81439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Қорытынды аттестаттаудың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11сыныптарда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мынадай мерзімдері өткізіледі: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сынып оқушылар үшін қорытынды бітіру емтихандары-2024 жылғы 28 мамырдан бастап 11 маусым аралығында;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11-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сынып оқушылары үшін:</a:t>
            </a:r>
          </a:p>
          <a:p>
            <a:pPr marL="457200" indent="-4572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Қазақ тілі/орыс тілі бойынша жазбаша емтихан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2024 жылғы 28 мамыр;</a:t>
            </a: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Алгебра және анализ бастамалары бойынша жазбаша емтихан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жылғы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мамыр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Қазақстан тарих бойынша ауызша емтихан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2024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маусым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оқытатын сыныптарда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әдебиет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інен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-2024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Таңдау пәні 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(физика, химия, биология, география, геометрия,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дүниежүзі тарих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2024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286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әдебиет пәндерінен 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алушыларда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аралы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 аттестаттау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5, 6,7,8,10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2024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27-31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мамыр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аралығында өткізіледі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2143116"/>
          <a:ext cx="8143901" cy="3940599"/>
        </p:xfrm>
        <a:graphic>
          <a:graphicData uri="http://schemas.openxmlformats.org/drawingml/2006/table">
            <a:tbl>
              <a:tblPr/>
              <a:tblGrid>
                <a:gridCol w="550218"/>
                <a:gridCol w="3301601"/>
                <a:gridCol w="1100534"/>
                <a:gridCol w="1980961"/>
                <a:gridCol w="1210587"/>
              </a:tblGrid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Пән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Сынып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Күні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Уақыт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 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27.05.2024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09.00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5б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27.05.2024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09.00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6а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27.05.2024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12.00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27.05.2024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12.00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30.05.2024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09.00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30.05.2024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09.00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8л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30.05.2024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12.00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30.05.2024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12.00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31.05.2024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09.00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28860" y="1643050"/>
            <a:ext cx="322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5-8,10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кестесі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Промежуточная аттестация обучающихся по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казахскому языку и литературе проводится в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5, 6, 7 классах с 27 по 31 мая 2024 года.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2357430"/>
          <a:ext cx="7143800" cy="2786083"/>
        </p:xfrm>
        <a:graphic>
          <a:graphicData uri="http://schemas.openxmlformats.org/drawingml/2006/table">
            <a:tbl>
              <a:tblPr/>
              <a:tblGrid>
                <a:gridCol w="1980430"/>
                <a:gridCol w="1592167"/>
                <a:gridCol w="1979036"/>
                <a:gridCol w="1592167"/>
              </a:tblGrid>
              <a:tr h="880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5 орыс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31.05.2024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09.00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6 орыс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31.05.2024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09.00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Қазақ тілі (жазбаша)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7 орыс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31.05.2024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12.00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40" y="1928802"/>
          <a:ext cx="7143832" cy="409424"/>
        </p:xfrm>
        <a:graphic>
          <a:graphicData uri="http://schemas.openxmlformats.org/drawingml/2006/table">
            <a:tbl>
              <a:tblPr/>
              <a:tblGrid>
                <a:gridCol w="1942384"/>
                <a:gridCol w="1629531"/>
                <a:gridCol w="1958793"/>
                <a:gridCol w="1613124"/>
              </a:tblGrid>
              <a:tr h="409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Пән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Сынып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Күні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Уақыт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23" marR="63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0042"/>
            <a:ext cx="835821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Қазақстан Республикасы оқу-ағарту министрлігінің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2024 жылғы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мамырдағы 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1-20-6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3159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И хаты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Павлодар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білім беру басқармасының 2024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мамырдағы №2-202/323 бұйрығы негізінде, білім алушылардың оқыту сапасын арттыру және қыс мезгілінде қатты аяз кезінде сабақтардың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тоқтатылғанына байланысты оқушылардың білімінде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орын алған олқылықтардың орнын толықтыру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мақсатында “Жазғы мектеп” өткізіледі.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жылғы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27-31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мамыр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26-31`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тамыз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аралығында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1-8, 10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сынып оқушылары үшін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жазғы мектеп өткізіледі.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"/>
            <a:ext cx="8072462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1.Жазғы мектеп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мамыр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мен 31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мамыр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аралығында және ағымдағы жылғы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26-30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тамыз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аралығында жұмыс істейтін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Жазғы мектепте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сабаққа қатысу өтініштер негізінде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аналармен /заңды өкілдермен келісу кезінде бастауыш, негізгі және жалпы орта білім берудің негізгі пәндері бойынша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1-8, 10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сынып оқушылары үшін ұйымдастырылады.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2.Жазғы мектепте оқу білім алушылар үшін тегін өткізіледі.</a:t>
            </a: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3.Климаттық жағдайларды ескере отырып, бастауыш </a:t>
            </a: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сыныптарда сабақтар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минуттан,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5-10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минутқа дейін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Күніне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сабақтан артық емес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Сабақ кестесі оқу пәндері бойынша, оның ішінде үлгерімі </a:t>
            </a: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төмен білім алушылардың білімдеріндегі олқылықтардың </a:t>
            </a: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орнын толтыру үшін қалыптастырылған сыныптар ескеріле </a:t>
            </a: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отырып жасалады. </a:t>
            </a: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5.Жазғы мектепте білім алушыларының оқу жетістіктері </a:t>
            </a:r>
          </a:p>
          <a:p>
            <a:pPr marL="457200" indent="-457200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бағаланбайды.</a:t>
            </a:r>
          </a:p>
          <a:p>
            <a:pPr marL="457200" indent="-45720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Жазғы мектеп жағдайында үй тапсырмасы берілмейді.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517</TotalTime>
  <Words>983</Words>
  <Application>Microsoft Office PowerPoint</Application>
  <PresentationFormat>Экран (4:3)</PresentationFormat>
  <Paragraphs>144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айгерим</cp:lastModifiedBy>
  <cp:revision>43</cp:revision>
  <dcterms:modified xsi:type="dcterms:W3CDTF">2024-05-21T12:15:31Z</dcterms:modified>
</cp:coreProperties>
</file>